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65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E63B-55F0-4021-BB9C-FC84C7935624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90CCB-ED70-4ED0-B267-EEAF8D3FF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499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E63B-55F0-4021-BB9C-FC84C7935624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90CCB-ED70-4ED0-B267-EEAF8D3FF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400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E63B-55F0-4021-BB9C-FC84C7935624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90CCB-ED70-4ED0-B267-EEAF8D3FF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862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E63B-55F0-4021-BB9C-FC84C7935624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90CCB-ED70-4ED0-B267-EEAF8D3FF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30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E63B-55F0-4021-BB9C-FC84C7935624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90CCB-ED70-4ED0-B267-EEAF8D3FF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936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E63B-55F0-4021-BB9C-FC84C7935624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90CCB-ED70-4ED0-B267-EEAF8D3FF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686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E63B-55F0-4021-BB9C-FC84C7935624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90CCB-ED70-4ED0-B267-EEAF8D3FF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865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E63B-55F0-4021-BB9C-FC84C7935624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90CCB-ED70-4ED0-B267-EEAF8D3FF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195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E63B-55F0-4021-BB9C-FC84C7935624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90CCB-ED70-4ED0-B267-EEAF8D3FF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05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E63B-55F0-4021-BB9C-FC84C7935624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90CCB-ED70-4ED0-B267-EEAF8D3FF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09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E63B-55F0-4021-BB9C-FC84C7935624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90CCB-ED70-4ED0-B267-EEAF8D3FF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371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2E63B-55F0-4021-BB9C-FC84C7935624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90CCB-ED70-4ED0-B267-EEAF8D3FF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948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C6DF3184-3064-4240-8868-75969B73AFE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366" t="15618" r="23168" b="6508"/>
          <a:stretch/>
        </p:blipFill>
        <p:spPr>
          <a:xfrm>
            <a:off x="143539" y="0"/>
            <a:ext cx="8856921" cy="6859403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69581AF2-F15B-474D-8055-AED58DC8E12D}"/>
              </a:ext>
            </a:extLst>
          </p:cNvPr>
          <p:cNvSpPr/>
          <p:nvPr/>
        </p:nvSpPr>
        <p:spPr>
          <a:xfrm>
            <a:off x="633142" y="395489"/>
            <a:ext cx="1159117" cy="162685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47DFBB7-2428-41F0-ADFC-28C5DC586A3F}"/>
              </a:ext>
            </a:extLst>
          </p:cNvPr>
          <p:cNvSpPr/>
          <p:nvPr/>
        </p:nvSpPr>
        <p:spPr>
          <a:xfrm>
            <a:off x="4570665" y="384269"/>
            <a:ext cx="1826808" cy="162685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7DD6668-525B-4E05-834D-084D2E021720}"/>
              </a:ext>
            </a:extLst>
          </p:cNvPr>
          <p:cNvSpPr/>
          <p:nvPr/>
        </p:nvSpPr>
        <p:spPr>
          <a:xfrm>
            <a:off x="7023489" y="384270"/>
            <a:ext cx="1357575" cy="162685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3CC2F04-B16D-4FB4-9388-14DE61DE103D}"/>
              </a:ext>
            </a:extLst>
          </p:cNvPr>
          <p:cNvSpPr/>
          <p:nvPr/>
        </p:nvSpPr>
        <p:spPr>
          <a:xfrm>
            <a:off x="2409822" y="395489"/>
            <a:ext cx="1692394" cy="151465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382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516684A1-B183-434E-8D27-F169F79C7926}"/>
              </a:ext>
            </a:extLst>
          </p:cNvPr>
          <p:cNvGrpSpPr/>
          <p:nvPr/>
        </p:nvGrpSpPr>
        <p:grpSpPr>
          <a:xfrm>
            <a:off x="0" y="0"/>
            <a:ext cx="9144000" cy="6858000"/>
            <a:chOff x="2038350" y="2000250"/>
            <a:chExt cx="4962525" cy="3886200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65A65AE1-4744-4475-B3C0-EFA77ED8B74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22292" t="21154" r="23437" b="384"/>
            <a:stretch/>
          </p:blipFill>
          <p:spPr>
            <a:xfrm>
              <a:off x="2038350" y="2000250"/>
              <a:ext cx="4962525" cy="3886200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DB1F88C-8766-4903-9223-7C8A8532B8CC}"/>
                </a:ext>
              </a:extLst>
            </p:cNvPr>
            <p:cNvSpPr/>
            <p:nvPr/>
          </p:nvSpPr>
          <p:spPr>
            <a:xfrm>
              <a:off x="5812031" y="2085357"/>
              <a:ext cx="743361" cy="8223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CB3494C-E902-409D-9787-00847E094AF8}"/>
                </a:ext>
              </a:extLst>
            </p:cNvPr>
            <p:cNvSpPr/>
            <p:nvPr/>
          </p:nvSpPr>
          <p:spPr>
            <a:xfrm>
              <a:off x="5417323" y="2540499"/>
              <a:ext cx="1509749" cy="11718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2E253B0-0A1D-4028-9D24-F238AD416800}"/>
                </a:ext>
              </a:extLst>
            </p:cNvPr>
            <p:cNvSpPr/>
            <p:nvPr/>
          </p:nvSpPr>
          <p:spPr>
            <a:xfrm>
              <a:off x="5812031" y="2211579"/>
              <a:ext cx="1161091" cy="8223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535F582-2D6F-42DA-8717-60040FFB2079}"/>
                </a:ext>
              </a:extLst>
            </p:cNvPr>
            <p:cNvSpPr/>
            <p:nvPr/>
          </p:nvSpPr>
          <p:spPr>
            <a:xfrm>
              <a:off x="2744296" y="2540498"/>
              <a:ext cx="1633641" cy="11718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6BEA959-61C8-4ABE-A828-DAB0EA698854}"/>
                </a:ext>
              </a:extLst>
            </p:cNvPr>
            <p:cNvSpPr/>
            <p:nvPr/>
          </p:nvSpPr>
          <p:spPr>
            <a:xfrm>
              <a:off x="2469237" y="5055515"/>
              <a:ext cx="1708058" cy="4144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F23B151-86A9-4DE2-8EC7-341FFCA67C99}"/>
                </a:ext>
              </a:extLst>
            </p:cNvPr>
            <p:cNvSpPr/>
            <p:nvPr/>
          </p:nvSpPr>
          <p:spPr>
            <a:xfrm>
              <a:off x="5022759" y="5055515"/>
              <a:ext cx="1708058" cy="4144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48495117"/>
      </p:ext>
    </p:extLst>
  </p:cSld>
  <p:clrMapOvr>
    <a:masterClrMapping/>
  </p:clrMapOvr>
</p:sld>
</file>

<file path=ppt/theme/theme1.xml><?xml version="1.0" encoding="utf-8"?>
<a:theme xmlns:a="http://schemas.openxmlformats.org/drawingml/2006/main" name="Critter Default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itter Default" id="{1BE8543A-C54B-4E6C-9509-E281454ECA7B}" vid="{D95E5E3A-C7E7-4026-9380-397447151A7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3058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Critter Default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christopher.lansaw@gmail.com</dc:creator>
  <cp:lastModifiedBy>christopher.lansaw@gmail.com</cp:lastModifiedBy>
  <cp:revision>5</cp:revision>
  <cp:lastPrinted>2020-03-11T00:30:06Z</cp:lastPrinted>
  <dcterms:created xsi:type="dcterms:W3CDTF">2020-03-01T23:38:07Z</dcterms:created>
  <dcterms:modified xsi:type="dcterms:W3CDTF">2020-03-11T00:36:08Z</dcterms:modified>
</cp:coreProperties>
</file>